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0" r:id="rId4"/>
    <p:sldId id="262" r:id="rId5"/>
    <p:sldId id="261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/>
    <p:restoredTop sz="95271"/>
  </p:normalViewPr>
  <p:slideViewPr>
    <p:cSldViewPr snapToGrid="0" snapToObjects="1">
      <p:cViewPr varScale="1">
        <p:scale>
          <a:sx n="98" d="100"/>
          <a:sy n="98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A69B-22F6-1F44-89B0-6CE8CCA21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5ED4-C5F0-1E48-B9A0-0A79C472B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CF7F8-5EE0-804D-8C97-DE1F26E5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C2E4-C699-0A45-BE49-91DE922CA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B4C-85D9-8E4D-9154-8ADDEFD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7BA8-C01E-724F-8297-674736D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E803F-5EC0-714C-992B-8BB13CC8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E8798-0A42-3546-992F-433564A5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6A55-3636-4D44-B515-53BDF14C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B5377-4D32-E048-8220-1087DB34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C61D8-FA96-4C4B-9EC5-A8BABCCA7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CA7F7-F3B1-BD45-8390-A193AA4C7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84C75-323D-FB4A-81E7-0D709DE4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59135-B40B-A84D-939C-DE0CA967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E160-8FD2-0144-8EA9-1F973481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2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3CC2-A5C0-FD40-8A22-373469B6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E5CF-7428-C249-A797-7118147E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6062F-861B-3E43-9AC7-B2E877CC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F03B8-2C77-F441-87B8-B8329A26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7AC30-EA3C-1B46-BEE2-8C9C0EC4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ED1B-2F90-CA41-9E62-76DB3CD2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7C111-4C82-DC4F-AF0E-3D1D82EBE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38F5-BC92-2845-A1FD-09AFAE5A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DDAFD-0B58-3940-A0A6-5D1EA1D9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DE61-A404-5241-883F-FEF9DF4F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D56C-F225-6E40-BDD3-F34ADB44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E7EC-D794-E04D-8EEB-8ADBA10F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721F0-D09E-D745-9065-D0D9A9869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877C7-4264-F443-9566-5B983E7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73D27-64CB-9043-8C6A-7E628082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B5D17-6083-2F46-A454-253F9DC1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174A-5A3A-A347-B22E-46B4A28A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44E43-35A5-9B4D-88CC-5518BA156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26EEB-30F0-0749-B49A-97C15EE0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1AF14-4C32-A54E-898C-9BC8E0D12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8C115-FB7E-214C-A74F-4C75A4167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C4B16-4F91-E34D-8862-B504494A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AC89-520B-E84D-9730-120448B1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5E295-C30D-DC4D-9367-5E4AFD74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4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F49-0FD9-C945-8CBB-37AAD1FC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4D565-766C-B646-AE78-2611B4E6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461D2-522E-D440-974A-48E3C48F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1427A-D52D-1242-AE9A-C96D7CBF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9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0FC27-CF20-8042-A226-5334CB92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D5AF5-C620-D848-88A6-5D9CA85F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A20DA-14E0-3141-8865-EB5CEA5A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2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DABD-F79E-4D4E-A44C-301A59AB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3DC6-101F-B742-8A40-98505F3EF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24AD4-C576-CD43-9480-C230FFB1E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CB9BA-D367-5B4A-861D-CB11BF29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10BE6-08D1-D841-8374-6C086D52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54630-68A7-8F4D-B232-45A99174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9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DF2B-AEE7-8541-9C1B-C627A19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3D593-9E51-8545-9C82-C67E5A2A2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9F9C-059F-2746-9590-601E003B2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1375-68CD-DD4C-B6FD-DA91E101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F360F-0452-364D-A5C6-155D95DA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9279E-2B0B-944F-8726-8CC05BC6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15BC0-27A6-6448-A3E7-8DA0F9B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52EC4-C4E0-BF4D-B928-6D8F615E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34A0-F941-A941-999B-D809C6177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B3E3-A0FF-0B45-80EE-3647046B6F8F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E8A49-2AC9-9943-AE0E-BAAEBB4D6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D2ED-4ED6-5645-85AF-6CF7EB64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23D6A-59BD-3D45-8432-9C094566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952D-C196-4C42-9E51-5CAEE0261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0999C-D8FD-3749-93D5-1F291C862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AC59-9FAC-4A41-8347-CBFEEB8F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81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0FB53-B0ED-074C-9200-731A07204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59D5-D81D-A64F-A0BE-47375562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97" y="1211263"/>
            <a:ext cx="6959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410A-D1D7-EA4E-91D7-844C60FC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0" y="365125"/>
            <a:ext cx="44450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8DA1-BABD-484F-A9F6-9D0C09C6E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1" y="785812"/>
            <a:ext cx="642619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So, when is the skewness too much?</a:t>
            </a:r>
          </a:p>
          <a:p>
            <a:r>
              <a:rPr lang="en-US" dirty="0"/>
              <a:t>The rule of thumb seems to be:</a:t>
            </a:r>
          </a:p>
          <a:p>
            <a:r>
              <a:rPr lang="en-US" dirty="0"/>
              <a:t>If the skewness is between -0.5 and 0.5, the data are fairly symmetrical.</a:t>
            </a:r>
          </a:p>
          <a:p>
            <a:r>
              <a:rPr lang="en-US" dirty="0"/>
              <a:t>If the skewness is between -1 and -0.5(negatively skewed) or between 0.5 and 1(positively skewed), the data are moderately skewed.</a:t>
            </a:r>
          </a:p>
          <a:p>
            <a:r>
              <a:rPr lang="en-US" dirty="0"/>
              <a:t>If the skewness is less than -1(negatively skewed) or greater than 1(positively skewed), the data are highly skewed.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27A50-B059-C643-8688-94B5FCD3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9" y="3160712"/>
            <a:ext cx="8610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9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410A-D1D7-EA4E-91D7-844C60FC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Train a Model with Amazon SageMaker</a:t>
            </a:r>
            <a:br>
              <a:rPr lang="en-US" sz="3600"/>
            </a:br>
            <a:endParaRPr 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4FFC-353C-9F4A-BA37-FFB57946D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4" r="-1" b="1548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8DA1-BABD-484F-A9F6-9D0C09C6E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8685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11225-B56E-7845-B262-87B0D592317B}"/>
              </a:ext>
            </a:extLst>
          </p:cNvPr>
          <p:cNvSpPr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Machine Learning with Amazon SageMaker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8AFE6-278E-CA45-B363-8D205F6D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2" y="2139484"/>
            <a:ext cx="6002215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7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2B38-4BDE-EE4B-99E8-9F4D77B8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Deploy a Model on Amazon SageMaker Hosting Services</a:t>
            </a:r>
            <a:br>
              <a:rPr lang="en-US" sz="3900"/>
            </a:br>
            <a:endParaRPr lang="en-US" sz="39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7E0CA1-5C8C-A244-A9F0-140B26C83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62" b="3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753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0486F-FA43-6F44-A073-6F828AF5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Get Inferences for an Entire Dataset with Batch Transform</a:t>
            </a:r>
            <a:br>
              <a:rPr lang="en-US" sz="3600"/>
            </a:br>
            <a:endParaRPr lang="en-US" sz="36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6C0539-03CB-7345-8227-3068A6FAB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" r="-1" b="505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ontent Placeholder 7">
            <a:extLst>
              <a:ext uri="{FF2B5EF4-FFF2-40B4-BE49-F238E27FC236}">
                <a16:creationId xmlns:a16="http://schemas.microsoft.com/office/drawing/2014/main" id="{7BFC0E3C-5F5E-4DE8-BDA2-6C593CE53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2271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E3EC-2130-414D-A71D-F083A6C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0141-C2C9-5D41-B43C-4932AD88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119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Train a Model with Amazon SageMaker </vt:lpstr>
      <vt:lpstr>PowerPoint Presentation</vt:lpstr>
      <vt:lpstr>Deploy a Model on Amazon SageMaker Hosting Services </vt:lpstr>
      <vt:lpstr>Get Inferences for an Entire Dataset with Batch Transform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 Amri</dc:creator>
  <cp:lastModifiedBy>Samir Amri</cp:lastModifiedBy>
  <cp:revision>4</cp:revision>
  <dcterms:created xsi:type="dcterms:W3CDTF">2020-01-05T03:52:26Z</dcterms:created>
  <dcterms:modified xsi:type="dcterms:W3CDTF">2020-01-09T08:33:38Z</dcterms:modified>
</cp:coreProperties>
</file>